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6" r:id="rId4"/>
    <p:sldId id="1147" r:id="rId5"/>
    <p:sldId id="1150" r:id="rId6"/>
    <p:sldId id="1148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8653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讨论了珠穆朗玛峰的高度正在增长的原因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主要是由于附近的阿伦河冲刷岩石和土壤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导致地壳变轻并相互挤压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从而使山脉逐渐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升高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771" y="2718347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128" y="1078591"/>
            <a:ext cx="11666157" cy="129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 Qomolangma, standing at around 8,848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86 metres, is the world’s highest mountain above sea level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did you know that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height is growing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Scientists say the huge mountain grows by as much as two millimeters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毫米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year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millimetres is very tiny,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change will be big over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句意：但你知道它的高度在增长吗？根据上下文可知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此处指代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“Mount Qomolangma”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的高度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使用形容词性物主代词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96437" y="1410805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its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183490" y="2430315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but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415207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句意：两毫米非常微小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但随着时间的推移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变化会很大。此处表示转折关系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使用连词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70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recent study, researchers have suggested that Qomolangma is growing because of a nearby river, the Arun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powerful river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along the Himalayas and washes away rocks and soil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a huge, deep gorge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峡谷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there is now less ground material left in that area, the crust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板块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becomes lighter as well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allows the crusts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push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against each other and go upwards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later, the whole process raises the height of the land-even big, heavy mountains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句意：在最近的一项研究中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研究人员提出珠穆朗玛峰的增长是由于附近的河流阿伦河。此处表示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一项研究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”,recent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是发音以辅音音素开头的单词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使用不定冠词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29270" y="703794"/>
            <a:ext cx="312906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/>
              <a:t>a</a:t>
            </a:r>
            <a:endParaRPr lang="zh-CN" altLang="en-US" sz="2400"/>
          </a:p>
        </p:txBody>
      </p:sp>
      <p:sp>
        <p:nvSpPr>
          <p:cNvPr id="5" name="矩形 4"/>
          <p:cNvSpPr/>
          <p:nvPr/>
        </p:nvSpPr>
        <p:spPr>
          <a:xfrm>
            <a:off x="4766347" y="1090442"/>
            <a:ext cx="683200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/>
              <a:t>runs</a:t>
            </a:r>
            <a:endParaRPr lang="zh-CN" altLang="en-US" sz="24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398391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句意：这条强大的河流沿着喜马拉雅山脉流淌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冲走了岩石和土壤。根据上下文可知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时态为一般现在时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为单数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动词用第三人称单数形式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runs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01676" y="1469337"/>
            <a:ext cx="1289327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/>
              <a:t> is created</a:t>
            </a:r>
            <a:endParaRPr lang="zh-CN" altLang="en-US" sz="24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53420" y="492002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句意：然后形成了一个巨大而深的峡谷。主语和动词之间是动宾关系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此处使用被动语态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主语是单数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506269" y="1812428"/>
            <a:ext cx="9893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to push</a:t>
            </a:r>
            <a:endParaRPr lang="zh-CN" altLang="en-US" sz="2400"/>
          </a:p>
        </p:txBody>
      </p:sp>
      <p:sp>
        <p:nvSpPr>
          <p:cNvPr id="12" name="矩形 11"/>
          <p:cNvSpPr/>
          <p:nvPr/>
        </p:nvSpPr>
        <p:spPr>
          <a:xfrm>
            <a:off x="3862958" y="2161137"/>
            <a:ext cx="7681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years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4269790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recent study, researchers have suggested that Qomolangma is growing because of a nearby river, the Arun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powerful river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along the Himalayas and washes away rocks and soil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a huge, deep gorge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峡谷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there is now less ground material left in that area, the crust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板块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becomes lighter as well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allows the crusts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push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against each other and go upwards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later, the whole process raises the height of the land-even big, heavy mountains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句意：这使得板块能够相互挤压并向上移动。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allow sb to do sth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允许某人做某事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配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push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29270" y="703794"/>
            <a:ext cx="312906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/>
              <a:t>a</a:t>
            </a:r>
            <a:endParaRPr lang="zh-CN" altLang="en-US" sz="2400"/>
          </a:p>
        </p:txBody>
      </p:sp>
      <p:sp>
        <p:nvSpPr>
          <p:cNvPr id="5" name="矩形 4"/>
          <p:cNvSpPr/>
          <p:nvPr/>
        </p:nvSpPr>
        <p:spPr>
          <a:xfrm>
            <a:off x="4766347" y="1090442"/>
            <a:ext cx="683200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/>
              <a:t>runs</a:t>
            </a:r>
            <a:endParaRPr lang="zh-CN" altLang="en-US" sz="24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398391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句意：多年后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整个过程抬升了陆地的高度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甚至是巨大而沉重的山脉。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修饰名词复数形式。故填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01676" y="1469337"/>
            <a:ext cx="1289327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/>
              <a:t> is created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8506269" y="1812428"/>
            <a:ext cx="9893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to push</a:t>
            </a:r>
            <a:endParaRPr lang="zh-CN" altLang="en-US" sz="2400"/>
          </a:p>
        </p:txBody>
      </p:sp>
      <p:sp>
        <p:nvSpPr>
          <p:cNvPr id="12" name="矩形 11"/>
          <p:cNvSpPr/>
          <p:nvPr/>
        </p:nvSpPr>
        <p:spPr>
          <a:xfrm>
            <a:off x="3862958" y="2161137"/>
            <a:ext cx="7681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years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1441893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8057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Qomolangma grow so rapidly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Researchers discovered that with a lot more water going through the Arun, the river would wash away more rocks and soil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result, the gorge becomes even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shorter time, causing Qomolangma to grow more quickly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amazing to think about how nature can change the world’s highest mountain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6490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句意：是什么让珠穆朗玛峰增长得如此迅速？根据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“makes Qomolangma grow so rapidly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此处问的是什么使珠峰增长如此迅速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92713" y="827285"/>
            <a:ext cx="7970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What</a:t>
            </a:r>
            <a:endParaRPr lang="zh-CN" altLang="en-US" sz="2400"/>
          </a:p>
        </p:txBody>
      </p:sp>
      <p:sp>
        <p:nvSpPr>
          <p:cNvPr id="5" name="矩形 4"/>
          <p:cNvSpPr/>
          <p:nvPr/>
        </p:nvSpPr>
        <p:spPr>
          <a:xfrm>
            <a:off x="625601" y="1702283"/>
            <a:ext cx="8819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bigger</a:t>
            </a:r>
            <a:endParaRPr lang="zh-CN" altLang="en-US" sz="24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3508143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句意：结果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峡谷在更短的时间内变得更大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导致珠穆朗玛峰增长得更快。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修饰比较级。故填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bigger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983638" y="1691381"/>
            <a:ext cx="8819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 really</a:t>
            </a:r>
            <a:endParaRPr lang="zh-CN" altLang="en-US" sz="240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2847" y="447141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句意：想到大自然如何改变世界最高峰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真是令人惊叹！此处修饰形容词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amazing,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应使用副词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99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487</Words>
  <Application>Microsoft Office PowerPoint</Application>
  <PresentationFormat>自定义</PresentationFormat>
  <Paragraphs>34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451</cp:revision>
  <dcterms:created xsi:type="dcterms:W3CDTF">2020-11-06T05:24:00Z</dcterms:created>
  <dcterms:modified xsi:type="dcterms:W3CDTF">2025-09-17T17:04:38Z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